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345" r:id="rId4"/>
    <p:sldId id="311" r:id="rId5"/>
    <p:sldId id="331" r:id="rId6"/>
    <p:sldId id="332" r:id="rId7"/>
    <p:sldId id="333" r:id="rId8"/>
    <p:sldId id="334" r:id="rId9"/>
    <p:sldId id="336" r:id="rId10"/>
    <p:sldId id="335" r:id="rId11"/>
    <p:sldId id="344" r:id="rId12"/>
    <p:sldId id="337" r:id="rId13"/>
    <p:sldId id="338" r:id="rId14"/>
    <p:sldId id="339" r:id="rId15"/>
    <p:sldId id="343" r:id="rId16"/>
    <p:sldId id="341" r:id="rId17"/>
    <p:sldId id="342" r:id="rId18"/>
    <p:sldId id="26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17.04.2023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williamspublishing.com/PDF/5-8459-0857-4/part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eerc.ifmo.ru/wiki/index.php?title=%D0%94%D0%B8%D0%BD%D0%B0%D0%BC%D0%B8%D1%87%D0%B5%D1%81%D0%BA%D0%BE%D0%B5_%D0%BF%D1%80%D0%BE%D0%B3%D1%80%D0%B0%D0%BC%D0%BC%D0%B8%D1%80%D0%BE%D0%B2%D0%B0%D0%BD%D0%B8%D0%B5" TargetMode="Externa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proger.ru/articles/dynprog-starters/#:~:text=%D0%94%D0%B8%D0%BD%D0%B0%D0%BC%D0%B8%D1%87%D0%B5%D1%81%D0%BA%D0%BE%D0%B5%20%D0%BF%D1%80%D0%BE%D0%B3%D1%80%D0%B0%D0%BC%D0%BC%D0%B8%D1%80%D0%BE%D0%B2%D0%B0%D0%BD%D0%B8%D0%B5%20%E2%80%94%20%D0%BC%D0%B5%D1%82%D0%BE%D0%B4%20%D1%80%D0%B5%D1%88%D0%B5%D0%BD%D0%B8%D1%8F%20%D0%B7%D0%B0%D0%B4%D0%B0%D1%87%D0%B8,%D0%BF%D0%BE%D0%B4%D0%B7%D0%B0%D0%B4%D0%B0%D1%87%2C%20%D1%80%D0%B5%D0%BA%D1%83%D1%80%D1%80%D0%B5%D0%BD%D1%82%D0%BD%D0%BE%20%D1%81%D0%B2%D1%8F%D0%B7%D0%B0%D0%BD%D0%BD%D1%8B%D1%85%20%D0%BC%D0%B5%D0%B6%D0%B4%D1%83%20%D1%81%D0%BE%D0%B1%D0%BE%D0%B9." TargetMode="External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105079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</a:t>
            </a:r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структуры данных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5205976"/>
            <a:ext cx="7744741" cy="1173907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1046" y="3046948"/>
            <a:ext cx="5397623" cy="75840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Базовые подходы</a:t>
            </a:r>
            <a:endParaRPr lang="ru-RU" sz="4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Имитация отжига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30630" y="1547249"/>
                <a:ext cx="10091083" cy="4934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Этот метод является одним из лучших эвристических методов дающий наиболее приемлемые результаты и часто используемый в задачах оптимизации процессов реального мира. Это связано с тем, что данный метод, в отличии от предыдущего допускает ухудшение решения в текущий момент, для его дальнейшего улучшения в будущем.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Идея этого метода взята прямо из термодинамики и процесса остывания расплавленных материалов. Как известно, </a:t>
                </a:r>
                <a:r>
                  <a:rPr lang="ru-RU" sz="14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термодинамически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система всегда стремиться к состоянию с наименьшей энтропией, т.е. к состоянию наименьшей энергии, в случае с расплавленным или просто горячими материалами к остыванию. Процесс остывания материала идет не равномерно, и что важно, по сути зависит от каждой частицы материала в отдельности и связан с энергетическими переходами частиц между состояниями. Как и многие другие процессы связанные с энергией и частицами, этот процесс имеет частично стохастическую природу, т.е. есть некоторая вероятность перехода в другое состояние, которая описывается формулой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e>
                              </m:d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 формуле фигурируют 2 состояния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400" dirty="0" smtClean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400" dirty="0"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а переход между ними зависит от температуры. Физический смысл в данном случае таков, что переход в более низкоэнергетическое состояние наиболее вероятен, но увеличение энергии не является абсолютно невозможным и имеет некоторую малую вероятность.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30" y="1547249"/>
                <a:ext cx="10091083" cy="4934428"/>
              </a:xfrm>
              <a:prstGeom prst="rect">
                <a:avLst/>
              </a:prstGeom>
              <a:blipFill>
                <a:blip r:embed="rId4"/>
                <a:stretch>
                  <a:fillRect l="-181" r="-1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Физика , Мем Тут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209" y="192691"/>
            <a:ext cx="1733191" cy="144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36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Имитация отжига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30630" y="1547249"/>
                <a:ext cx="10091083" cy="3990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Как выглядит алгоритм имитации отжига в общем виде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На входе принимаются 2 температуры, минимальная и начальная.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Задается некоторое начальное состояние, оно выбирается произвольным образом.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Текущая температура приравнивается к начальной.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До тех пор пока текущая температура больше минимальной, выполняем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Расчитываем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новое состояние, в которое мы переходи при выполнении шага.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Расчитываем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разницу энергии нового и текущего состояния.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Если разница состояний меньше либо равно нулю, то принимаем новое состояние.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Если разница состояний больше нуля, то генерируем вероятность принятия нового решения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a:rPr lang="en-US" sz="1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∆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которую затем проверяем со случайно сгенерированным числом.</a:t>
                </a:r>
                <a:endParaRPr lang="en-US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Понижаем температуру шагом.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Возвращаем последнее достигнутое состояние.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30" y="1547249"/>
                <a:ext cx="10091083" cy="3990323"/>
              </a:xfrm>
              <a:prstGeom prst="rect">
                <a:avLst/>
              </a:prstGeom>
              <a:blipFill>
                <a:blip r:embed="rId4"/>
                <a:stretch>
                  <a:fillRect l="-1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91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Жадные алгоритмы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Жадные алгоритмы сами по себе частично относятся к эвристическим, однако суммарная идея их применения немного отличается.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Жадным алгоритмом называется алгоритм, который в каждой локальной группе решений принимает наиболее оптимальное решение,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переходит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него и повторяет процедура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заново.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Все это строится на идеи о том, что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если принимать множество оптимальных решений, то конечное решение так же будет оптимальным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Такие методы, в случае если имеется доказанный факт оптимальности глобального решения полученного на основании оптимальных локальных(что отличает такие методы от чисто эвристических) часто является более применимым чем чисто эвристические методы или динамическое программирование.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Говорят, что к оптимизационной задаче применим принцип жадного выбора, если последовательность локально оптимальных выборов даёт глобально оптимальное решение. В типичном случае доказательство оптимальности следует такой схеме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Доказывается, что жадный выбор на первом шаге не закрывает пути к оптимальному решению: для всякого решения есть другое, согласованное с жадным выбором и не хуже первого.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Показывается, что подзадача, возникающая после жадного выбора на первом шаге, аналогична исходной.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Рассуждение завершается по индукции.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30630" y="6487063"/>
            <a:ext cx="9176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hlinkClick r:id="rId4"/>
              </a:rPr>
              <a:t>Небольшая глава по теме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957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Жадные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жадных алгоритмов</a:t>
            </a:r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Хаффмана (адаптивный алгоритм оптимального префиксного кодирования алфавита с минимальной избыточностью).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Крускала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 (поиск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островного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дерева минимального веса в графе).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 Прима (поиск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островного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дерева минимального веса в связном графе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Задачи, в которых жадные алгоритмы не дают оптимального решения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Для ряда задач, относящихся к классу NP, жадные алгоритмы не дают оптимального решения. К ним относятся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задача коммивояжера;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задача минимальной раскраски графа;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задача разбиения графа на подграфы;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задача выделения максимальной клики;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задачи, связанные с составлением расписаний.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Тем не менее, в ряде задач жадные алгоритмы дают неплохие приближённые решения.</a:t>
            </a:r>
          </a:p>
        </p:txBody>
      </p:sp>
      <p:pic>
        <p:nvPicPr>
          <p:cNvPr id="12290" name="Picture 2" descr="Жадный алгоритм? И так сойдет, Мем И так сойдет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912" y="4130792"/>
            <a:ext cx="2967415" cy="222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05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Динамическое программирование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Динамическое программирование чем то похоже на жадные алгоритмы, в частности тем, что как и в случае с жадным алгоритмом здесь оперируют подзадачами и их решением.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Суммарно идея динамического программирования заключается в том, что мы разбиваем задачу на малые подзадачи, спускаясь вниз, далее, находим самую минимальную подзадачу, решаем, ее, затем, имея ее решение, мы создаем подзадачи, которые включают в свое решение решенную более меньшую подзадачу, снова получаем их решения, сохраняем их, и движемся далее вверх. Основной вопрос в том, дает ли рекурсивный алгоритм одинаковый ответ при одинаковой подзадаче?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902" y="3932258"/>
            <a:ext cx="5805000" cy="1035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402" y="4993001"/>
            <a:ext cx="7416000" cy="1656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248537" y="6425248"/>
            <a:ext cx="2716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>
                <a:hlinkClick r:id="rId6"/>
              </a:rPr>
              <a:t>Подробненько</a:t>
            </a:r>
            <a:r>
              <a:rPr lang="ru-RU" dirty="0" smtClean="0">
                <a:hlinkClick r:id="rId6"/>
              </a:rPr>
              <a:t> с теорией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414429" y="3720657"/>
            <a:ext cx="3299757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 итогу динамическое программирование требует следующего для решения какой либо задачи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перекрывающиеся подзадачи;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оптимальная подструктура;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возможность запоминания решения часто встречающихся подзадач.</a:t>
            </a:r>
          </a:p>
        </p:txBody>
      </p:sp>
    </p:spTree>
    <p:extLst>
      <p:ext uri="{BB962C8B-B14F-4D97-AF65-F5344CB8AC3E}">
        <p14:creationId xmlns:p14="http://schemas.microsoft.com/office/powerpoint/2010/main" val="326246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Динамическое программирование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Словами общую идею построения алгоритма можно описать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Разбиение задачи на подзадачи меньшего размера.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Нахождение оптимального решения подзадач рекурсивно, проделывая такой же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трехшаговый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алгоритм.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Использование полученного решения подзадач для конструирования решения исходной задачи.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Есть 2 варианта динамического программирования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нисходящее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динамическое программирование: задача разбивается на подзадачи меньшего размера, они решаются и затем комбинируются для решения исходной задачи. Используется запоминание для решений уже решенных подзадач.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восходящее динамическое программирование: все подзадачи, которые впоследствии понадобятся для решения исходной задачи просчитываются заранее и затем используются для построения решения исходной задачи. Этот способ лучше нисходящего программирования в смысле размера необходимого стека и количества вызова функций, но иногда бывает нелегко заранее выяснить, решение каких подзадач нам потребуется в дальнейшем.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Ничего не понял Но очень интересно, Memchik.r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380" y="5385418"/>
            <a:ext cx="2621808" cy="147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16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Очень удобно проиллюстрировать динамический алгоритм на поиске чисел Фибоначчи.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Часто во многих книгах по программированию числа Фибоначчи используются для иллюстрирования рекурсии и рекурсивных алгоритмов. Однако, затем многие программисты узнают, что это определенно неоптимальное использование рекурсии. 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908" y="2929381"/>
            <a:ext cx="8505000" cy="37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0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708277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можно заметить алгоритм поиска чисел Фибоначчи однотипен, для каждого следующего числа нужно знать 2 предыдущих, и так что называется до победного. При этом строго известны первые 2 числа. Если решать эту задачу простой рекурсией, то результат будет плачевным, чем больше будет число, тем больше будет однотипных операций. Однако, замечая, что подзадачи поиска предыдущего числа всегда одинаковы, и по сути единожды найденное число можно затем использовать всякий раз когда нужно вычислить следующее, мы можем сохранять все числа в некоторый массив и использовать их, если нам нужно вычислить новое число, что позволит превратить наш алгоритм из рекурсивного в итеративный.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 сути, решаю эту задачу, мы сначала обратили внимание на закономерность и однотипность действий, поняли, что для каждого следующего числа эти действия буду давать такой же результат, и сама задача сводиться к нахождению предыдущих значений.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783" y="1803162"/>
            <a:ext cx="3330222" cy="473575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30630" y="6260865"/>
            <a:ext cx="6665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hlinkClick r:id="rId5"/>
              </a:rPr>
              <a:t>Почитать подробное описание с примером кода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894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3074" name="Picture 2" descr="Остановись... , Мем Лемур узбагойс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339" y="919948"/>
            <a:ext cx="5511055" cy="490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и подходы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 - совокупность точно заданных правил решения некоторого класса задач или набор инструкций, описывающих порядок действий исполнителя для решения определённой задачи.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Что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же можно понимать под подходами к построению алгоритмов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? Это определенные идеи используя которые можно использовать в явном или неявном виде для построения решения определенной задачи, если она удовлетворяет определенным требованиям применимости подхода.</a:t>
            </a: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Алгоритмы можно при этом разделить на три подгруппы по классу управляющих структур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Линейный алгоритм при каждом исполнении предписывает однократное выполнение всех действий алгоритма в определенной последовательности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Ветвящийся алгоритм описывает несколько возможных последовательностей действий и при каждом исполнении предписывает выполнение одной из последовательностей действий в зависимости от определенных условий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Циклический алгоритм при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каждом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исполнении предписывает многократное выполнение одной и той же последовательности действий.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01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Разделяй и Властвуй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Все описанные ниже алгоритмы так или иначе укладываются в идею разделяй и властвуй. Суть этой идеи в том, что бы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разбить одну огромную и сложную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проблему на множество маленьких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Придумать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решения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большой проблемы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само по себе занимает много времени,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но решение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более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мелких как в вопросе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его создания и реализации так и в вопросе исполнения будет значительно быстрее.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Ярким примером может служить расчет алгебраических выражений,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мы можем раздробить выражение любой сложности на группы меньшей сложности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повторить этот процесс несколько раз, до тех пор пока не достигнем приемлемой сложности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после, вычислив самые простые выражения мы сможем упростить </a:t>
            </a:r>
            <a:b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более сложные и вычислить уже их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Поднимаясь в обратную сторону мы сократим итоговую сложность </a:t>
            </a:r>
            <a:b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первого выражения до самой простой операции между двумя числами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Таким образом мы получили нужное решение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Примером такого алгоритма является быстрая сортировка 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сортировка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слиянием.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565" y="3989097"/>
            <a:ext cx="4058153" cy="23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Эвристические алгоритмы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Основная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масса алгоритмов строиться на некоторой математической обоснованности, т.е. имеется какая то задача, и эта задача решается сначала аналитически, доказывается и показывается ее правильность, и в итоге все это обличается и описывается каким либо программным кодом который затем постоянно решает эту задачу на основании уже придуманного теоретического решения.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Все ли задачи можно решить таким способом?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88336" y="3417230"/>
            <a:ext cx="781282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Ответ очевиден, и не очевиден одновременно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разумеется нет, и да.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Теоретически, если у нас есть бесконечное количество времени на решение какой либо задачи, мы можем найти правильное, доказанное и обоснованное всецело решение, но как правило, времени нет.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этом случае на помощь приходит Эвристический подход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Эвристический алгоритм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— это алгоритм решения задачи, правильность которого для всех возможных случаев не доказана, но про который известно, что он даёт достаточно хорошее решение в большинстве случаев. В действительности может быть даже известно (то есть доказано), что эвристический алгоритм формально неверен.</a:t>
            </a:r>
          </a:p>
        </p:txBody>
      </p:sp>
      <p:pic>
        <p:nvPicPr>
          <p:cNvPr id="1026" name="Picture 2" descr="негр со знаками вопроса мем - Создать мем - Meme-arsen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30" y="3703202"/>
            <a:ext cx="2857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08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Эвристические алгоритмы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Что важно учитывать когда работаешь с эвристическими алгоритмами?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Проще говоря, эвристика — это не полностью математически обоснованный (или даже «не совсем корректный»), но при этом практически полезный алгоритм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Важно понимать, что эвристика, в отличие от корректного алгоритма решения задачи, обладает следующими особенностями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Она не гарантирует нахождение лучшего решения.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Она не гарантирует нахождение решения, даже если оно заведомо существует (возможен «пропуск цели»).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Она может дать неверное решение в некоторых случаях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эвристических алгоритмов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 Монте-Карло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Локальный поиск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Имитация отжига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18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Монте Карло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Суть метода Монте-Карло состоит в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поиске решения последовательным повторением процесса со случайными начальными условиями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Например поиск минимум на функции выполняется последовательным перебором случайно сгенерированных чисел до какого то критерия остановки, например до 1000 обновлений минимума, или по прошествии миллиона попыток.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видно из примера этот метод имеет специфическую точность и весьма неоднозначную скорость. Его применимость напрямую связана с законом больших чисел, согласно которому если делать что то достаточно большое количество раз, мы приблизимся к ответу достаточно близко.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Этот метод используется для различных процессов в физики, химии, математике, экономике, управлении, задачах оптимизации. По сути, он хорошо подходит для процессов которые по своей природе случайны либо для нас на данный момент кажутся таковыми. Если оценивать применимость метода к какой либо задаче, то нужно учитывать что метод хорошо работает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Если, пространство решений содержит высокую долю приемлемых решений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сли, пространство не является однородным</a:t>
            </a:r>
            <a:b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(отсутствует явная или выявляемая закономерность) 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СЛУЧАЙ В КАЗИНО — ЗНАЧЕНИЕ МЕМА - YouTub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595" y="4992955"/>
            <a:ext cx="2977779" cy="167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19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Локальный поиск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Следующий метод из этой группы это метод локального поиска. 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простоты понимания возьмем следующую ситуацию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мы хотим найти какого то определенного человека в сети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вконтакте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в принципе, исходя из предыдущего метода мы можем долго и упорно тыкаться в случайных людей в надежде наткнутся таким образом на нужного нам человека. Но логично, что найти конкретного человека таким образом почти нереально, а найти человека принадлежащего к определенной группе людей интересующей нас достаточно долго. Тут нам может помочь идея о 6 рукопожатиях, согласно которой два человека на земле(или в рамках какой то крупной системы) разделены не более чем 6 уровнями связей. Мы можем взять случайную начальную точку и начать осматривать только тех, кто с ней связан, из них, каким либо образом выбрать наиболее подходящего кандидата, и повторить поиск относительно новой точки. Так, мы в скором времени придем к достаточно оптимальному решению, например найдем человека который относиться к какой то конкретной группе. В этом и заключается суть локального описка,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ищем наиболее оптимальное решение связанное с текущим решением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не запоминая и не оперируя теми решениями, что уже были выбраны.</a:t>
            </a:r>
          </a:p>
          <a:p>
            <a:pPr>
              <a:lnSpc>
                <a:spcPct val="150000"/>
              </a:lnSpc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11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Локальный поиск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Важно понимать, что даже в случае примера с сетью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вконтакте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мы не имеем возможности осознанного выбора точки перехода, т.е. следующего решения, именно поэтому в идеи о шести рукопожатиях как правило говорят о том что мы должны выбирать случайных людей из списка связей человека. В случае же математических задач, пространство решений будет иметь такое количество связей, что выбирать как то осознано, или правильнее говорить осмотрев все варианты нецелесообразно долго, поэтому переход к следующему решении как правило выглядит как определенная манипуляция с текущим, при этом критерием оценки выбора является требование постоянного улучшения результата.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Исходя из этого, у метода есть один крайне важный недостаток, он редко ищет глобальный оптимальный ответ, и в часто упирается в локальный ответ(например локальный минимум).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 имеет смысл использовать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Если пространство решений является высокого однородным</a:t>
            </a:r>
            <a:b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(т.е. пространство решений должно стремиться к одному оптимальному решению)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Стоимость оценки изменения гораздо ниже, чем стоимость оценки </a:t>
            </a:r>
            <a:b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всего пространства решений.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729" y="4174173"/>
            <a:ext cx="3152989" cy="236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2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1909</TotalTime>
  <Words>1971</Words>
  <Application>Microsoft Office PowerPoint</Application>
  <PresentationFormat>Широкоэкранный</PresentationFormat>
  <Paragraphs>139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291</cp:revision>
  <dcterms:created xsi:type="dcterms:W3CDTF">2018-10-31T17:08:02Z</dcterms:created>
  <dcterms:modified xsi:type="dcterms:W3CDTF">2023-04-17T07:32:58Z</dcterms:modified>
</cp:coreProperties>
</file>